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990"/>
    <a:srgbClr val="0D3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E4E5D-832C-DB45-9D4E-90921E19EC23}" type="datetimeFigureOut">
              <a:rPr lang="it-IT" smtClean="0"/>
              <a:t>14/07/23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33DDF-C7DA-FB4E-9374-65F08C81B4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1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A40ED3-78AC-9434-2C51-859C88C22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8EE378-9812-A038-7340-590791CB7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FDD4AF-4585-9211-57CD-554852B17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0A12-017A-F546-A3C0-CFC18154ED40}" type="datetime1">
              <a:rPr lang="it-IT" smtClean="0"/>
              <a:t>14/07/23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00B2C7-9313-893C-BF53-D44C21F3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A3BDDC-6855-D113-FEE5-99855A06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56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70B3E-1365-7557-0DFC-897E77D7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F8BE88-B5AC-5FAF-7960-AC56D5E73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81F638-C824-89CB-03D4-4CB2E76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A608-3545-C446-BB7E-F59ACB4A4FA3}" type="datetime1">
              <a:rPr lang="it-IT" smtClean="0"/>
              <a:t>14/07/23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CD3415-596C-FCAF-0328-6C633C0C3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38A2AE-BE67-B367-4A21-B8C613A14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58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878D5E-9BFB-2370-8BBD-4E6B46C50B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21D665-FBB5-5EE1-C0CE-B6A5B3422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C96F98-74F7-CD62-5C52-396CCBF62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3C8-4221-944A-AE51-B7AEFC0B40AF}" type="datetime1">
              <a:rPr lang="it-IT" smtClean="0"/>
              <a:t>14/07/23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AEDA3F-545C-984C-1DE3-30A947C1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D436F4-0362-39B9-F931-770144F6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56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ABF24D-6661-49F3-883D-BD9A9F5D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E7B5BE-B38E-3527-CC6A-146DE3451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25C223-5690-E96A-BE38-8ACB6127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8DEE-BEE4-5040-9270-27A9B406452A}" type="datetime1">
              <a:rPr lang="it-IT" smtClean="0"/>
              <a:t>14/07/23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A99852-46DF-CF7A-DAD3-64F5379B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EC566E-8E53-806E-01AF-6566EF44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23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4039DC-4925-6D8F-D475-6825611A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73F798-A9F8-12B9-6ECF-1EF164706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E91054-25EA-75D8-A0CF-79546AF3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72CC-B7F9-0045-8C17-DD88F9CCE6CC}" type="datetime1">
              <a:rPr lang="it-IT" smtClean="0"/>
              <a:t>14/07/23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D90F69-F184-8D1A-B566-CE2F252C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F4E379-7959-5A7C-E1CB-2DDED70BA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69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22DBE-A6BE-951A-BE75-E0D19E20F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D03470-09E5-F8BC-8B50-1D9519F9A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7A2B56-94BE-08C4-D68F-BCC28F0F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9E078E-3583-427F-1147-9940444B8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C1A6-BFB7-5E4F-A00B-C1AA68E127BC}" type="datetime1">
              <a:rPr lang="it-IT" smtClean="0"/>
              <a:t>14/07/23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2B8141-35A0-932C-C69A-4351467DE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2A8F9A-52EA-1A68-0721-60F7B797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54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E1A9DC-EFEA-EEB7-B5C8-168ED5FD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639702-7F30-CDD2-7D14-0255D50FB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E5AE19-F789-7E80-E138-5260F2CCC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FAB3632-A3B2-0E1F-3934-7E8CFEE72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A580427-A082-9C63-AEA6-F03EFDC6C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527E24-2DB0-0A57-6E1E-224B31FE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616F-4E20-E141-B7E7-1D6AF0342F17}" type="datetime1">
              <a:rPr lang="it-IT" smtClean="0"/>
              <a:t>14/07/23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A70C558-BDD4-1222-B6B3-2E27F3C2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7845D17-6765-13FF-0A78-CF5824D1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90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4A4C96-954A-A5EE-3D59-6DB4671D4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C0B45F-E628-5111-4007-EF5531F3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403C-F350-0947-A4B5-7CA9CA8EC708}" type="datetime1">
              <a:rPr lang="it-IT" smtClean="0"/>
              <a:t>14/07/23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C61C07-5366-5B86-B111-735FC7F3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7A92A4-ED88-6333-1CC1-FFF591AF4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29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9D8448-3BC7-0F60-9453-E67047C4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939E-EFB6-5443-9AAE-010016E08A20}" type="datetime1">
              <a:rPr lang="it-IT" smtClean="0"/>
              <a:t>14/07/23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2A6C12E-713A-48C6-6921-F68283A1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AE996D-6685-164C-F416-13D9B9BB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53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010CB-7CF1-CF1D-7765-1730FC13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5073BB-AF52-9FFC-FE04-0961390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596ADF-0EB1-0EE7-1CAC-F4805DB06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FEE7C8-E923-1554-D6FF-E27B4C02D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CAA16-4B71-1146-A195-62E6607C0014}" type="datetime1">
              <a:rPr lang="it-IT" smtClean="0"/>
              <a:t>14/07/23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CC28D0-A458-FC17-1285-D27EEB2A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95F855-B0DC-D021-C681-8F280133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916F9F-78FB-EEA9-FF47-5824796F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4670AC-BE85-FF8A-1865-443AB11C46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5DFBCC-8EBB-7E30-DEEF-DEED0FAE6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B4DB3F-BB3C-89F3-65E0-A26628E6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B659-55E2-644C-BB16-91677309726D}" type="datetime1">
              <a:rPr lang="it-IT" smtClean="0"/>
              <a:t>14/07/23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AD2BAD-F493-D696-BEDE-ED633F74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43CD0A-4841-2DC3-7913-F82FE28F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22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B872D9-DC8B-B1FE-4A77-A2C9EE093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F0B8BF-2344-50B9-45F9-BD65F8C06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B89A51-108C-8A14-37CD-73E879722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4F1F5-033C-804D-B745-A59542E5E37E}" type="datetime1">
              <a:rPr lang="it-IT" smtClean="0"/>
              <a:t>14/07/23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3547E7-3F43-7086-03A0-B0797B170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BE5035-2DC3-8DC5-F533-497113D0C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E89A4-F462-744C-B87E-2B882F925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69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formazione@izeos.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A59C0BAB-FCC4-56DC-8DD5-F8CF2B8A80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" r="13"/>
          <a:stretch/>
        </p:blipFill>
        <p:spPr>
          <a:xfrm>
            <a:off x="3068" y="10"/>
            <a:ext cx="12188932" cy="685799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E576477E-EB38-E37F-D817-3662A2F5B6D1}"/>
              </a:ext>
            </a:extLst>
          </p:cNvPr>
          <p:cNvSpPr txBox="1"/>
          <p:nvPr/>
        </p:nvSpPr>
        <p:spPr>
          <a:xfrm>
            <a:off x="459180" y="804596"/>
            <a:ext cx="76022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  <a:latin typeface="Montserrat Black" pitchFamily="2" charset="77"/>
              </a:rPr>
              <a:t>TITOLO RELAZIONE</a:t>
            </a:r>
          </a:p>
          <a:p>
            <a:endParaRPr lang="it-IT" sz="4000" b="1" dirty="0">
              <a:solidFill>
                <a:schemeClr val="bg1"/>
              </a:solidFill>
              <a:latin typeface="Montserrat Black" pitchFamily="2" charset="77"/>
            </a:endParaRPr>
          </a:p>
          <a:p>
            <a:endParaRPr lang="it-IT" sz="4000" b="1" dirty="0">
              <a:solidFill>
                <a:schemeClr val="bg1"/>
              </a:solidFill>
              <a:latin typeface="Montserrat Black" pitchFamily="2" charset="77"/>
            </a:endParaRPr>
          </a:p>
          <a:p>
            <a:endParaRPr lang="it-IT" sz="4000" b="1" dirty="0">
              <a:solidFill>
                <a:schemeClr val="bg1"/>
              </a:solidFill>
              <a:latin typeface="Montserrat Black" pitchFamily="2" charset="77"/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96DD0CBC-9F0E-3100-2170-56E3ED0AEB7B}"/>
              </a:ext>
            </a:extLst>
          </p:cNvPr>
          <p:cNvGrpSpPr/>
          <p:nvPr/>
        </p:nvGrpSpPr>
        <p:grpSpPr>
          <a:xfrm>
            <a:off x="-1" y="3498860"/>
            <a:ext cx="9471991" cy="847047"/>
            <a:chOff x="2534921" y="2906746"/>
            <a:chExt cx="9471991" cy="847047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F485EBB9-4BE7-D2BB-D73B-1B9EE21679D4}"/>
                </a:ext>
              </a:extLst>
            </p:cNvPr>
            <p:cNvSpPr/>
            <p:nvPr/>
          </p:nvSpPr>
          <p:spPr>
            <a:xfrm>
              <a:off x="2534921" y="2906746"/>
              <a:ext cx="9471991" cy="389847"/>
            </a:xfrm>
            <a:prstGeom prst="rect">
              <a:avLst/>
            </a:prstGeom>
            <a:solidFill>
              <a:srgbClr val="1B59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518F9FC0-062A-4E0A-DDF1-C42C18105471}"/>
                </a:ext>
              </a:extLst>
            </p:cNvPr>
            <p:cNvSpPr txBox="1"/>
            <p:nvPr/>
          </p:nvSpPr>
          <p:spPr>
            <a:xfrm>
              <a:off x="2994102" y="2927261"/>
              <a:ext cx="6203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rgbClr val="FFFFFF"/>
                  </a:solidFill>
                  <a:effectLst/>
                  <a:latin typeface="Montserrat" pitchFamily="2" charset="77"/>
                </a:rPr>
                <a:t>RELATORE: Dott. Nome Cognome</a:t>
              </a:r>
              <a:endParaRPr lang="it-IT" sz="3200" dirty="0">
                <a:effectLst/>
              </a:endParaRPr>
            </a:p>
          </p:txBody>
        </p:sp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79366855-3D62-01EC-E0A5-2189860EECC7}"/>
                </a:ext>
              </a:extLst>
            </p:cNvPr>
            <p:cNvSpPr/>
            <p:nvPr/>
          </p:nvSpPr>
          <p:spPr>
            <a:xfrm>
              <a:off x="4294148" y="3363946"/>
              <a:ext cx="7712764" cy="389847"/>
            </a:xfrm>
            <a:prstGeom prst="rect">
              <a:avLst/>
            </a:prstGeom>
            <a:solidFill>
              <a:srgbClr val="1B59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7FD079A4-8D68-FBC8-37D0-9EDAF98BFEB7}"/>
                </a:ext>
              </a:extLst>
            </p:cNvPr>
            <p:cNvSpPr txBox="1"/>
            <p:nvPr/>
          </p:nvSpPr>
          <p:spPr>
            <a:xfrm>
              <a:off x="4294148" y="3394400"/>
              <a:ext cx="4903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FFFF"/>
                  </a:solidFill>
                  <a:effectLst/>
                  <a:latin typeface="Montserrat" pitchFamily="2" charset="77"/>
                </a:rPr>
                <a:t>Responsabile U.O. Medicina</a:t>
              </a:r>
              <a:endParaRPr lang="it-IT" sz="2800" dirty="0">
                <a:effectLst/>
              </a:endParaRPr>
            </a:p>
          </p:txBody>
        </p:sp>
      </p:grp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625B8C0C-D81F-0D39-8AEE-A7AD161B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1590" y="7032635"/>
            <a:ext cx="2743200" cy="365125"/>
          </a:xfrm>
        </p:spPr>
        <p:txBody>
          <a:bodyPr/>
          <a:lstStyle/>
          <a:p>
            <a:fld id="{60CE89A4-F462-744C-B87E-2B882F925104}" type="slidenum">
              <a:rPr lang="it-IT" smtClean="0"/>
              <a:t>1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501CB16-6F68-714E-4A87-3AF279458C7D}"/>
              </a:ext>
            </a:extLst>
          </p:cNvPr>
          <p:cNvSpPr txBox="1"/>
          <p:nvPr/>
        </p:nvSpPr>
        <p:spPr>
          <a:xfrm>
            <a:off x="459180" y="6461159"/>
            <a:ext cx="93180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Montserrat" pitchFamily="2" charset="77"/>
              </a:rPr>
              <a:t>1° CORSO DI WOUND CARE PEDIATRICO AVANZATO PEDIATRIC MASTERCLASS |  ROMA, 25-27 SETTEMBRE 2023</a:t>
            </a:r>
          </a:p>
        </p:txBody>
      </p:sp>
    </p:spTree>
    <p:extLst>
      <p:ext uri="{BB962C8B-B14F-4D97-AF65-F5344CB8AC3E}">
        <p14:creationId xmlns:p14="http://schemas.microsoft.com/office/powerpoint/2010/main" val="158411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F9FC0-062A-4E0A-DDF1-C42C18105471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TITOLO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59C0BAB-FCC4-56DC-8DD5-F8CF2B8A80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" r="13"/>
          <a:stretch/>
        </p:blipFill>
        <p:spPr>
          <a:xfrm>
            <a:off x="3068" y="6396334"/>
            <a:ext cx="12188932" cy="461666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A8CED5E-4C6C-B670-0196-9C28DD13FF63}"/>
              </a:ext>
            </a:extLst>
          </p:cNvPr>
          <p:cNvSpPr txBox="1"/>
          <p:nvPr/>
        </p:nvSpPr>
        <p:spPr>
          <a:xfrm>
            <a:off x="459180" y="1491644"/>
            <a:ext cx="6769523" cy="1524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viverra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id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it-IT" sz="160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tempus. </a:t>
            </a:r>
            <a:endParaRPr lang="it-IT" sz="2400" dirty="0">
              <a:solidFill>
                <a:srgbClr val="1B599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B7272B2-DFE8-08F8-FE60-947A23E9467F}"/>
              </a:ext>
            </a:extLst>
          </p:cNvPr>
          <p:cNvSpPr txBox="1"/>
          <p:nvPr/>
        </p:nvSpPr>
        <p:spPr>
          <a:xfrm>
            <a:off x="459180" y="3456368"/>
            <a:ext cx="6769523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vitae molestie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79E62492-512A-F69A-E1D6-7B8FBD1A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0201" y="6417097"/>
            <a:ext cx="2743200" cy="365125"/>
          </a:xfrm>
        </p:spPr>
        <p:txBody>
          <a:bodyPr/>
          <a:lstStyle/>
          <a:p>
            <a:fld id="{60CE89A4-F462-744C-B87E-2B882F925104}" type="slidenum">
              <a:rPr lang="it-IT" sz="1400" b="1" smtClean="0">
                <a:solidFill>
                  <a:schemeClr val="bg1"/>
                </a:solidFill>
                <a:latin typeface="Montserrat" pitchFamily="2" charset="77"/>
              </a:rPr>
              <a:t>2</a:t>
            </a:fld>
            <a:endParaRPr lang="it-IT" sz="14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7462DD32-9C5B-B7D8-6F2B-AA87207DEB1C}"/>
              </a:ext>
            </a:extLst>
          </p:cNvPr>
          <p:cNvGrpSpPr/>
          <p:nvPr/>
        </p:nvGrpSpPr>
        <p:grpSpPr>
          <a:xfrm>
            <a:off x="7881193" y="1655805"/>
            <a:ext cx="3558746" cy="3558746"/>
            <a:chOff x="7881193" y="1655805"/>
            <a:chExt cx="3558746" cy="3558746"/>
          </a:xfrm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229BB510-CACD-53B3-E85B-55DB4FB72FE3}"/>
                </a:ext>
              </a:extLst>
            </p:cNvPr>
            <p:cNvSpPr/>
            <p:nvPr/>
          </p:nvSpPr>
          <p:spPr>
            <a:xfrm>
              <a:off x="7881193" y="1655805"/>
              <a:ext cx="3558746" cy="355874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289ED7BF-7A91-E25B-F9C9-0D479FF99F0E}"/>
                </a:ext>
              </a:extLst>
            </p:cNvPr>
            <p:cNvSpPr txBox="1"/>
            <p:nvPr/>
          </p:nvSpPr>
          <p:spPr>
            <a:xfrm>
              <a:off x="8434097" y="3271702"/>
              <a:ext cx="24529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Spazio per immagine</a:t>
              </a:r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009295-D979-40E4-951A-784D355E2485}"/>
              </a:ext>
            </a:extLst>
          </p:cNvPr>
          <p:cNvSpPr txBox="1"/>
          <p:nvPr/>
        </p:nvSpPr>
        <p:spPr>
          <a:xfrm>
            <a:off x="459180" y="6461159"/>
            <a:ext cx="93180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Montserrat" pitchFamily="2" charset="77"/>
              </a:rPr>
              <a:t>1° CORSO DI WOUND CARE PEDIATRICO AVANZATO PEDIATRIC MASTERCLASS |  ROMA, 25-27 SETTEMBRE 2023</a:t>
            </a:r>
          </a:p>
        </p:txBody>
      </p:sp>
    </p:spTree>
    <p:extLst>
      <p:ext uri="{BB962C8B-B14F-4D97-AF65-F5344CB8AC3E}">
        <p14:creationId xmlns:p14="http://schemas.microsoft.com/office/powerpoint/2010/main" val="15765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AF6C4B-366B-38D5-476B-721263B616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" r="13"/>
          <a:stretch/>
        </p:blipFill>
        <p:spPr>
          <a:xfrm>
            <a:off x="3068" y="6396334"/>
            <a:ext cx="12188932" cy="46166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F9FC0-062A-4E0A-DDF1-C42C18105471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TITOLO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79E62492-512A-F69A-E1D6-7B8FBD1A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0201" y="6417097"/>
            <a:ext cx="2743200" cy="365125"/>
          </a:xfrm>
        </p:spPr>
        <p:txBody>
          <a:bodyPr/>
          <a:lstStyle/>
          <a:p>
            <a:fld id="{60CE89A4-F462-744C-B87E-2B882F925104}" type="slidenum">
              <a:rPr lang="it-IT" sz="1400" b="1" smtClean="0">
                <a:solidFill>
                  <a:schemeClr val="bg1"/>
                </a:solidFill>
                <a:latin typeface="Montserrat" pitchFamily="2" charset="77"/>
              </a:rPr>
              <a:t>3</a:t>
            </a:fld>
            <a:endParaRPr lang="it-IT" sz="14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A01D9715-F2B9-FAAB-573E-4B0181CD0385}"/>
              </a:ext>
            </a:extLst>
          </p:cNvPr>
          <p:cNvGrpSpPr/>
          <p:nvPr/>
        </p:nvGrpSpPr>
        <p:grpSpPr>
          <a:xfrm>
            <a:off x="4718070" y="1204849"/>
            <a:ext cx="6721869" cy="4464911"/>
            <a:chOff x="4718070" y="1204849"/>
            <a:chExt cx="6721869" cy="4464911"/>
          </a:xfrm>
        </p:grpSpPr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C6AA9814-CCA4-F9C6-0AAF-504B8ABA766A}"/>
                </a:ext>
              </a:extLst>
            </p:cNvPr>
            <p:cNvSpPr/>
            <p:nvPr/>
          </p:nvSpPr>
          <p:spPr>
            <a:xfrm>
              <a:off x="4718070" y="1204849"/>
              <a:ext cx="6721869" cy="44649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AB516AA9-F2D9-1394-3B66-C0B8D36CF717}"/>
                </a:ext>
              </a:extLst>
            </p:cNvPr>
            <p:cNvSpPr txBox="1"/>
            <p:nvPr/>
          </p:nvSpPr>
          <p:spPr>
            <a:xfrm>
              <a:off x="6852535" y="3271702"/>
              <a:ext cx="24529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Spazio per immagine</a:t>
              </a:r>
            </a:p>
          </p:txBody>
        </p:sp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D642873-B9F0-769B-8DB3-7C701C8478CE}"/>
              </a:ext>
            </a:extLst>
          </p:cNvPr>
          <p:cNvSpPr txBox="1"/>
          <p:nvPr/>
        </p:nvSpPr>
        <p:spPr>
          <a:xfrm>
            <a:off x="459180" y="1586369"/>
            <a:ext cx="3865685" cy="373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Nunc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ornare.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massa et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eros vitae molestie </a:t>
            </a:r>
            <a:r>
              <a:rPr lang="it-IT" sz="1600" b="0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F0B2EB8-743A-26D3-F826-FA19BDFD5ACA}"/>
              </a:ext>
            </a:extLst>
          </p:cNvPr>
          <p:cNvSpPr txBox="1"/>
          <p:nvPr/>
        </p:nvSpPr>
        <p:spPr>
          <a:xfrm>
            <a:off x="459180" y="6461159"/>
            <a:ext cx="93180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Montserrat" pitchFamily="2" charset="77"/>
              </a:rPr>
              <a:t>1° CORSO DI WOUND CARE PEDIATRICO AVANZATO PEDIATRIC MASTERCLASS |  ROMA, 25-27 SETTEMBRE 2023</a:t>
            </a:r>
          </a:p>
        </p:txBody>
      </p:sp>
    </p:spTree>
    <p:extLst>
      <p:ext uri="{BB962C8B-B14F-4D97-AF65-F5344CB8AC3E}">
        <p14:creationId xmlns:p14="http://schemas.microsoft.com/office/powerpoint/2010/main" val="261460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AF6C4B-366B-38D5-476B-721263B616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" r="13"/>
          <a:stretch/>
        </p:blipFill>
        <p:spPr>
          <a:xfrm>
            <a:off x="3068" y="6396334"/>
            <a:ext cx="12188932" cy="46166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18F9FC0-062A-4E0A-DDF1-C42C18105471}"/>
              </a:ext>
            </a:extLst>
          </p:cNvPr>
          <p:cNvSpPr txBox="1"/>
          <p:nvPr/>
        </p:nvSpPr>
        <p:spPr>
          <a:xfrm>
            <a:off x="459180" y="589601"/>
            <a:ext cx="620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5990"/>
                </a:solidFill>
                <a:effectLst/>
                <a:latin typeface="Montserrat" pitchFamily="2" charset="77"/>
              </a:rPr>
              <a:t>NOTE PER </a:t>
            </a:r>
            <a:r>
              <a:rPr lang="it-IT" sz="2400" b="1" dirty="0">
                <a:solidFill>
                  <a:srgbClr val="1B5990"/>
                </a:solidFill>
                <a:latin typeface="Montserrat" pitchFamily="2" charset="77"/>
              </a:rPr>
              <a:t>IL RELATORE</a:t>
            </a:r>
            <a:endParaRPr lang="it-IT" sz="3600" dirty="0">
              <a:solidFill>
                <a:srgbClr val="1B5990"/>
              </a:solidFill>
              <a:effectLst/>
            </a:endParaRPr>
          </a:p>
        </p:txBody>
      </p:sp>
      <p:sp>
        <p:nvSpPr>
          <p:cNvPr id="18" name="Segnaposto numero diapositiva 17">
            <a:extLst>
              <a:ext uri="{FF2B5EF4-FFF2-40B4-BE49-F238E27FC236}">
                <a16:creationId xmlns:a16="http://schemas.microsoft.com/office/drawing/2014/main" id="{79E62492-512A-F69A-E1D6-7B8FBD1A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0201" y="6417097"/>
            <a:ext cx="2743200" cy="365125"/>
          </a:xfrm>
        </p:spPr>
        <p:txBody>
          <a:bodyPr/>
          <a:lstStyle/>
          <a:p>
            <a:fld id="{60CE89A4-F462-744C-B87E-2B882F925104}" type="slidenum">
              <a:rPr lang="it-IT" sz="1400" b="1" smtClean="0">
                <a:solidFill>
                  <a:schemeClr val="bg1"/>
                </a:solidFill>
                <a:latin typeface="Montserrat" pitchFamily="2" charset="77"/>
              </a:rPr>
              <a:t>4</a:t>
            </a:fld>
            <a:endParaRPr lang="it-IT" sz="14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D642873-B9F0-769B-8DB3-7C701C8478CE}"/>
              </a:ext>
            </a:extLst>
          </p:cNvPr>
          <p:cNvSpPr txBox="1"/>
          <p:nvPr/>
        </p:nvSpPr>
        <p:spPr>
          <a:xfrm>
            <a:off x="459179" y="1586369"/>
            <a:ext cx="11129847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Gentile Relatore, si ricorda che </a:t>
            </a: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normativa </a:t>
            </a:r>
            <a:r>
              <a:rPr lang="it-IT" sz="1600" dirty="0" err="1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Agenas</a:t>
            </a: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l’attività formativa espletata nell’ambito dell’Evento deve essere obiettiva, equilibrata e non influenzata da interessi diretti o indiretti di soggetti portatori di interessi commerciali, e in particolare: </a:t>
            </a:r>
          </a:p>
          <a:p>
            <a:pPr lvl="1" algn="just">
              <a:lnSpc>
                <a:spcPct val="150000"/>
              </a:lnSpc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it-IT" sz="1600" b="1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deve essere effettuata pubblicità di qualsiasi tipo (testo/immagini/video) per specifici prodotti di interesse sanitario;</a:t>
            </a:r>
          </a:p>
          <a:p>
            <a:pPr lvl="1" algn="just">
              <a:lnSpc>
                <a:spcPct val="150000"/>
              </a:lnSpc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it-IT" sz="1600" b="1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devono essere indicati solo i nomi generici (di farmaci, strumenti, presidi) e non è possibile indicare alcun nome commerciale, anche se non correlato con l’argomento trattato.</a:t>
            </a:r>
            <a:endParaRPr lang="it-IT" sz="1600" dirty="0">
              <a:solidFill>
                <a:srgbClr val="1B59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F0B2EB8-743A-26D3-F826-FA19BDFD5ACA}"/>
              </a:ext>
            </a:extLst>
          </p:cNvPr>
          <p:cNvSpPr txBox="1"/>
          <p:nvPr/>
        </p:nvSpPr>
        <p:spPr>
          <a:xfrm>
            <a:off x="459180" y="6461159"/>
            <a:ext cx="93180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Montserrat" pitchFamily="2" charset="77"/>
              </a:rPr>
              <a:t>1° CORSO DI WOUND CARE PEDIATRICO AVANZATO PEDIATRIC MASTERCLASS |  ROMA, 25-27 SETTEMBRE 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85E452F-40A8-E7C6-B322-D137DDB1846D}"/>
              </a:ext>
            </a:extLst>
          </p:cNvPr>
          <p:cNvSpPr txBox="1"/>
          <p:nvPr/>
        </p:nvSpPr>
        <p:spPr>
          <a:xfrm>
            <a:off x="459180" y="1166071"/>
            <a:ext cx="4053185" cy="369332"/>
          </a:xfrm>
          <a:prstGeom prst="rect">
            <a:avLst/>
          </a:prstGeom>
          <a:solidFill>
            <a:srgbClr val="1B5990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effectLst/>
                <a:latin typeface="Montserrat" pitchFamily="2" charset="77"/>
              </a:rPr>
              <a:t>COMUNICAZIONE IMPORTANTE</a:t>
            </a:r>
            <a:endParaRPr lang="it-IT" sz="2800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3779D47-CACB-AC75-DFA5-2D0F11C6D918}"/>
              </a:ext>
            </a:extLst>
          </p:cNvPr>
          <p:cNvSpPr txBox="1"/>
          <p:nvPr/>
        </p:nvSpPr>
        <p:spPr>
          <a:xfrm>
            <a:off x="459180" y="4796545"/>
            <a:ext cx="3865685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CODICE COLORE: #1B5990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1B59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Arial, dimensione 16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9CE0AB-B9CF-005B-22C3-9BC338F467A4}"/>
              </a:ext>
            </a:extLst>
          </p:cNvPr>
          <p:cNvSpPr txBox="1"/>
          <p:nvPr/>
        </p:nvSpPr>
        <p:spPr>
          <a:xfrm>
            <a:off x="459181" y="4376247"/>
            <a:ext cx="3745072" cy="369332"/>
          </a:xfrm>
          <a:prstGeom prst="rect">
            <a:avLst/>
          </a:prstGeom>
          <a:solidFill>
            <a:srgbClr val="1B5990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effectLst/>
                <a:latin typeface="Montserrat" pitchFamily="2" charset="77"/>
              </a:rPr>
              <a:t>DETTAGLI CASELLE DI TESTO</a:t>
            </a:r>
            <a:endParaRPr lang="it-IT" sz="2800" dirty="0">
              <a:solidFill>
                <a:schemeClr val="bg1"/>
              </a:solidFill>
              <a:effectLst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17DF0E2-CDE6-C6BE-3A6C-19CBE9005C95}"/>
              </a:ext>
            </a:extLst>
          </p:cNvPr>
          <p:cNvSpPr txBox="1"/>
          <p:nvPr/>
        </p:nvSpPr>
        <p:spPr>
          <a:xfrm>
            <a:off x="459179" y="5704191"/>
            <a:ext cx="11129847" cy="476734"/>
          </a:xfrm>
          <a:prstGeom prst="rect">
            <a:avLst/>
          </a:prstGeom>
          <a:noFill/>
          <a:ln w="38100">
            <a:solidFill>
              <a:srgbClr val="1B599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it-IT" sz="190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preghiamo di inviare il materiale didattico </a:t>
            </a:r>
            <a:r>
              <a:rPr lang="it-IT" sz="1900" b="1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entro il 18/09/2023 </a:t>
            </a:r>
            <a:r>
              <a:rPr lang="it-IT" sz="1900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all’indirizzo</a:t>
            </a:r>
            <a:r>
              <a:rPr lang="it-IT" sz="1900" b="1" i="0" dirty="0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900" b="1" i="0" dirty="0" err="1">
                <a:solidFill>
                  <a:srgbClr val="1B599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formazione@izeos.it</a:t>
            </a:r>
            <a:endParaRPr lang="it-IT" sz="1900" b="1" i="0" dirty="0">
              <a:solidFill>
                <a:srgbClr val="1B599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743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355</Words>
  <Application>Microsoft Macintosh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Montserrat Black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IZEOS SRL</dc:creator>
  <cp:lastModifiedBy>IZEOS SRL</cp:lastModifiedBy>
  <cp:revision>9</cp:revision>
  <dcterms:created xsi:type="dcterms:W3CDTF">2023-07-13T09:00:26Z</dcterms:created>
  <dcterms:modified xsi:type="dcterms:W3CDTF">2023-07-14T10:40:30Z</dcterms:modified>
</cp:coreProperties>
</file>